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53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60165" y="3129983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271552" y="3604032"/>
            <a:ext cx="1002345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Prijave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970711" y="3853341"/>
            <a:ext cx="1742899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od 2. travnja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Europska unija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Tražiš suputnike? </a:t>
            </a:r>
            <a:br>
              <a:rPr lang="fr-FR"/>
            </a:br>
            <a:r>
              <a:rPr lang="fr-FR"/>
              <a:t>Počni ovdje!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7E9C6EC2-FB11-FE8E-A3D7-ABC46DE1B4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2072" b="2072"/>
          <a:stretch/>
        </p:blipFill>
        <p:spPr>
          <a:xfrm>
            <a:off x="180901" y="3985913"/>
            <a:ext cx="1067680" cy="96826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Europska unija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65AADB2-A308-9AA8-23D2-F2EB45FA9A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246D6DB-3628-8CEF-1400-E9A0F41994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C2EF1EE6-8460-305B-B52A-580E754B93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0E6B401-0F22-7F42-9CC5-E9D5C4B5C245}"/>
              </a:ext>
            </a:extLst>
          </p:cNvPr>
          <p:cNvSpPr txBox="1"/>
          <p:nvPr/>
        </p:nvSpPr>
        <p:spPr>
          <a:xfrm>
            <a:off x="5052188" y="382106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 dirty="0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4DB3BD7-8227-7106-1985-3E5D05472141}"/>
              </a:ext>
            </a:extLst>
          </p:cNvPr>
          <p:cNvSpPr txBox="1"/>
          <p:nvPr/>
        </p:nvSpPr>
        <p:spPr>
          <a:xfrm>
            <a:off x="5063924" y="365760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8CB083-EB97-4F6E-A7EF-54FA0259FCA3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0331B67B-C88B-4E8B-9DDC-646A1DAB46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BF6298-8B39-4E90-A7B2-65891CFFE3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11263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122</cp:revision>
  <dcterms:created xsi:type="dcterms:W3CDTF">2021-04-28T16:14:15Z</dcterms:created>
  <dcterms:modified xsi:type="dcterms:W3CDTF">2025-01-16T21:36:42Z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